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6"/>
  </p:notesMasterIdLst>
  <p:sldIdLst>
    <p:sldId id="298" r:id="rId2"/>
    <p:sldId id="296" r:id="rId3"/>
    <p:sldId id="297" r:id="rId4"/>
    <p:sldId id="301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4747E-1F16-495B-927E-D7FEA2FBF47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4E3CF-5E10-49EA-A7A9-A3F11AC50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05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4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23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209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21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988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103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230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070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75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09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9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6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40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280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141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387E1-D5B4-494A-A5D0-73E47E6019E4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2B36D6-2F4E-4B77-B059-9D2EE6AD9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58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801600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Учебные кабинеты и мастерские строительного направления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36" r="4766" b="12000"/>
          <a:stretch/>
        </p:blipFill>
        <p:spPr>
          <a:xfrm>
            <a:off x="5820089" y="667302"/>
            <a:ext cx="6371911" cy="3348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4" b="18431"/>
          <a:stretch/>
        </p:blipFill>
        <p:spPr>
          <a:xfrm>
            <a:off x="6693278" y="3610823"/>
            <a:ext cx="5596693" cy="32471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/>
          <a:stretch/>
        </p:blipFill>
        <p:spPr>
          <a:xfrm>
            <a:off x="0" y="3629466"/>
            <a:ext cx="4047090" cy="32285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704"/>
            <a:ext cx="5809957" cy="33282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6" t="20942"/>
          <a:stretch/>
        </p:blipFill>
        <p:spPr>
          <a:xfrm>
            <a:off x="6246054" y="3587679"/>
            <a:ext cx="2813539" cy="32703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71" y="3918637"/>
            <a:ext cx="4409045" cy="293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83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61" y="3295159"/>
            <a:ext cx="5641061" cy="3562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74" y="719797"/>
            <a:ext cx="4740812" cy="3160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85" t="40036" r="43297" b="31798"/>
          <a:stretch/>
        </p:blipFill>
        <p:spPr>
          <a:xfrm>
            <a:off x="0" y="3854548"/>
            <a:ext cx="5780228" cy="30034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0" r="25308"/>
          <a:stretch/>
        </p:blipFill>
        <p:spPr>
          <a:xfrm>
            <a:off x="4589014" y="767856"/>
            <a:ext cx="1924328" cy="30926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860"/>
            <a:ext cx="4586068" cy="30573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0"/>
            <a:ext cx="971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Учебно-производственные мастерские для  </a:t>
            </a:r>
            <a:r>
              <a:rPr lang="ru-RU" sz="2400" dirty="0" err="1" smtClean="0">
                <a:solidFill>
                  <a:srgbClr val="FF0000"/>
                </a:solidFill>
              </a:rPr>
              <a:t>УГС</a:t>
            </a:r>
            <a:r>
              <a:rPr lang="ru-RU" sz="2400" dirty="0" smtClean="0">
                <a:solidFill>
                  <a:srgbClr val="FF0000"/>
                </a:solidFill>
              </a:rPr>
              <a:t> «Техника и технологии наземного транспорта» и «Машиностроение» 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47" y="0"/>
            <a:ext cx="3148253" cy="2101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575" y="-34470"/>
            <a:ext cx="11253409" cy="13208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Обучение по направлению «Энергетика»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8" y="566057"/>
            <a:ext cx="6025243" cy="4016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7" b="11587"/>
          <a:stretch/>
        </p:blipFill>
        <p:spPr>
          <a:xfrm>
            <a:off x="7058025" y="554070"/>
            <a:ext cx="5133975" cy="39689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60" y="3317567"/>
            <a:ext cx="5497030" cy="3276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39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407" y="79375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Сфера обслуживания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5" y="79375"/>
            <a:ext cx="6096000" cy="406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637"/>
            <a:ext cx="4394200" cy="2933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32" y="3520149"/>
            <a:ext cx="5058639" cy="33378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/>
          <a:stretch/>
        </p:blipFill>
        <p:spPr>
          <a:xfrm>
            <a:off x="840851" y="3496810"/>
            <a:ext cx="5093224" cy="33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4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4558</TotalTime>
  <Words>29</Words>
  <Application>Microsoft Office PowerPoint</Application>
  <PresentationFormat>Широкоэкранный</PresentationFormat>
  <Paragraphs>4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Trebuchet MS</vt:lpstr>
      <vt:lpstr>Wingdings 3</vt:lpstr>
      <vt:lpstr>Аспект</vt:lpstr>
      <vt:lpstr>Учебные кабинеты и мастерские строительного направления</vt:lpstr>
      <vt:lpstr>Презентация PowerPoint</vt:lpstr>
      <vt:lpstr>Обучение по направлению «Энергетика»</vt:lpstr>
      <vt:lpstr>Сфера обслуживания</vt:lpstr>
    </vt:vector>
  </TitlesOfParts>
  <Company>ГБПОУ КК КИСТ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профессиональное образовательное учреждение Краснодарского края «Крымский индустриально-строительный техникум»</dc:title>
  <dc:creator>Татьяна</dc:creator>
  <cp:lastModifiedBy>Татьяна</cp:lastModifiedBy>
  <cp:revision>235</cp:revision>
  <dcterms:created xsi:type="dcterms:W3CDTF">2016-06-18T10:44:47Z</dcterms:created>
  <dcterms:modified xsi:type="dcterms:W3CDTF">2020-12-11T04:52:59Z</dcterms:modified>
</cp:coreProperties>
</file>